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513cbb5f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513cbb5f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513cbb5fc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513cbb5fc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513cbb5f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513cbb5f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513cbb5fc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513cbb5fc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513cbb5fc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513cbb5fc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513cbb5fc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513cbb5fc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3206b21ac_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3206b21ac_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3206b21ac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3206b21ac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3206b21ac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3206b21ac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513cbb5f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513cbb5f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513cbb5fc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513cbb5fc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513cbb5fc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513cbb5fc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13cbb5fc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513cbb5fc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513cbb5f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513cbb5f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513cbb5fc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513cbb5fc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513cbb5fc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513cbb5fc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513cbb5fc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513cbb5fc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13"/>
          <p:cNvCxnSpPr/>
          <p:nvPr/>
        </p:nvCxnSpPr>
        <p:spPr>
          <a:xfrm>
            <a:off x="466325" y="353995"/>
            <a:ext cx="6600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3"/>
          <p:cNvSpPr txBox="1"/>
          <p:nvPr>
            <p:ph type="title"/>
          </p:nvPr>
        </p:nvSpPr>
        <p:spPr>
          <a:xfrm>
            <a:off x="349300" y="450120"/>
            <a:ext cx="38982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304475" y="307825"/>
            <a:ext cx="4779300" cy="141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04475" y="1808125"/>
            <a:ext cx="4779300" cy="301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FWlvEP1n_OxrBI8h32wMjcgyrbQX0LWU/view" TargetMode="External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hyperlink" Target="http://drive.google.com/file/d/1zvNni1F577qtUK5bbeKuieEigFhUtPen/view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6JBw2nU33dVyNvllP-eSWmKnjKNONmwD/view" TargetMode="External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hyperlink" Target="http://drive.google.com/file/d/1FSUokW8oPARECwW3iNPv7yKnANfiMYf-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sHFc93zLpGWHb0b1xcG-qHZvEv81MHAd/view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guouyh_A92s7f00p18qb8V4tQrXklqN_/view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wOZ8ajtuUPePk_ImwUEeOCjCeye1mvLn/view" TargetMode="External"/><Relationship Id="rId5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K_ynbThWRFs" TargetMode="External"/><Relationship Id="rId4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nkgO2JfOqq4BJagYeo2azag_3sCTQqcp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drive.google.com/file/d/1d5XjgkD8uQFvoFv0PHjdOJWqDcbMhNdV/view" TargetMode="External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K62YjfWanepPPc9GRyQa0nXzIddc_9YL/view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hyperlink" Target="http://drive.google.com/file/d/1FUkFG5kb7ZHmzdEduNR4ZIJsbz03heam/view" TargetMode="External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hyperlink" Target="http://drive.google.com/file/d/1tpnDg2DyuxSsCerlPaRznhpZ7M7UCGUu/view" TargetMode="External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LEGVqkK2vuYGXneP0IqQNYxqktA77TsY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hyperlink" Target="http://drive.google.com/file/d/1PtjjoEbROYjSrcOfOWi9BPhR6z6gLm7E/view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N-NPbkGf5kg2Km_zQlg-5gPvHJgXVwh7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CyberHealth</a:t>
            </a:r>
            <a:endParaRPr b="1"/>
          </a:p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Delivery and Demonstration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CEN4010 - Fall 2021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9900" y="301225"/>
            <a:ext cx="2364200" cy="1517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6"/>
          <p:cNvCxnSpPr/>
          <p:nvPr/>
        </p:nvCxnSpPr>
        <p:spPr>
          <a:xfrm>
            <a:off x="637488" y="2797175"/>
            <a:ext cx="78690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6"/>
          <p:cNvSpPr txBox="1"/>
          <p:nvPr/>
        </p:nvSpPr>
        <p:spPr>
          <a:xfrm>
            <a:off x="1897650" y="3394100"/>
            <a:ext cx="5348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b="1"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Nha Tran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(Product Owner and Backend developer)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Nelly Delgado Planche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(Scrum Master and Frontend developer)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Huy Nguyen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(Scrum Master and Frontend developer)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8" name="Google Shape;78;p16" title="intro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791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Screenshots </a:t>
            </a:r>
            <a:r>
              <a:rPr b="1" lang="en"/>
              <a:t>- Manage as an </a:t>
            </a:r>
            <a:r>
              <a:rPr b="1" lang="en">
                <a:solidFill>
                  <a:schemeClr val="accent1"/>
                </a:solidFill>
              </a:rPr>
              <a:t>Doctor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663" y="1270650"/>
            <a:ext cx="5354673" cy="327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675" y="1270650"/>
            <a:ext cx="5354652" cy="3254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675" y="1263478"/>
            <a:ext cx="5354651" cy="3251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4675" y="1270649"/>
            <a:ext cx="5354650" cy="329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94675" y="1270650"/>
            <a:ext cx="5323355" cy="32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4675" y="1263476"/>
            <a:ext cx="5323351" cy="3220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 title="3.mp3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400" y="11701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Member Functionalities - Manage as an </a:t>
            </a:r>
            <a:r>
              <a:rPr b="1" lang="en">
                <a:solidFill>
                  <a:srgbClr val="6AA84F"/>
                </a:solidFill>
              </a:rPr>
              <a:t>Patient </a:t>
            </a:r>
            <a:r>
              <a:rPr b="1" lang="en" sz="3000">
                <a:solidFill>
                  <a:schemeClr val="accent5"/>
                </a:solidFill>
              </a:rPr>
              <a:t>(Finished)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in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Edit their own profile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their assigned doctor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prescriptions that doctor assigned to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 doctor a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their previous messages sent to Doctor</a:t>
            </a:r>
            <a:endParaRPr/>
          </a:p>
        </p:txBody>
      </p:sp>
      <p:pic>
        <p:nvPicPr>
          <p:cNvPr id="163" name="Google Shape;163;p26" title="Patient member functionalities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21275"/>
            <a:ext cx="269825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Screenshots</a:t>
            </a:r>
            <a:r>
              <a:rPr b="1" lang="en"/>
              <a:t> - Manage as an </a:t>
            </a:r>
            <a:r>
              <a:rPr b="1" lang="en">
                <a:solidFill>
                  <a:srgbClr val="6AA84F"/>
                </a:solidFill>
              </a:rPr>
              <a:t>Patient</a:t>
            </a:r>
            <a:endParaRPr b="1"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913" y="1125325"/>
            <a:ext cx="6204176" cy="3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925" y="1125325"/>
            <a:ext cx="6204175" cy="3552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926" y="1125325"/>
            <a:ext cx="6123996" cy="355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925" y="1100700"/>
            <a:ext cx="6204174" cy="353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69925" y="1100700"/>
            <a:ext cx="6123999" cy="351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 title="4.mp3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11701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Non-functional requirements</a:t>
            </a:r>
            <a:endParaRPr b="1"/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5206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" sz="1225"/>
              <a:t>Performance</a:t>
            </a:r>
            <a:r>
              <a:rPr lang="en" sz="1225"/>
              <a:t>: loading time should not exceed 1 second for users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25"/>
              <a:t>Reliability</a:t>
            </a:r>
            <a:r>
              <a:rPr lang="en" sz="1225"/>
              <a:t>: users can access the website 98% of the time without failure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25"/>
              <a:t>Recoverability</a:t>
            </a:r>
            <a:r>
              <a:rPr lang="en" sz="1225"/>
              <a:t>: Recovery time should not exceed three days for major problems and eight hours for minor ones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25"/>
              <a:t>Storage</a:t>
            </a:r>
            <a:r>
              <a:rPr lang="en" sz="1225"/>
              <a:t>: The storage of our system will use lamp.cse.fau.edu server holding our mySQL databases 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25"/>
              <a:t>Expected Load</a:t>
            </a:r>
            <a:r>
              <a:rPr lang="en" sz="1225"/>
              <a:t>: Our system is expected to make allowances for up to 50 users at the same time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25"/>
              <a:t>Security</a:t>
            </a:r>
            <a:r>
              <a:rPr lang="en" sz="1225"/>
              <a:t>: Only admin can view doctors and patients’ information. Only doctors can view a patient's medical record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25"/>
              <a:t>Compatibility</a:t>
            </a:r>
            <a:r>
              <a:rPr lang="en" sz="1225"/>
              <a:t>: the website must work on multiple browsers (chrome, safari, etc.) and devices (tablet, phone, laptop, etc.)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25"/>
              <a:t>Usability</a:t>
            </a:r>
            <a:r>
              <a:rPr lang="en" sz="1225"/>
              <a:t>: the website must be user-friendly and prioritize user experience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b="1" lang="en" sz="1225"/>
              <a:t>Data integrity</a:t>
            </a:r>
            <a:r>
              <a:rPr lang="en" sz="1225"/>
              <a:t>: the system must keep all doctors and patient data secure and fully back-up for every record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b="1" lang="en" sz="1225"/>
              <a:t>Easy to use</a:t>
            </a:r>
            <a:r>
              <a:rPr lang="en" sz="1225"/>
              <a:t>: the website should be easy to use to any users, even in their first visiting.</a:t>
            </a:r>
            <a:endParaRPr sz="1225"/>
          </a:p>
        </p:txBody>
      </p:sp>
      <p:pic>
        <p:nvPicPr>
          <p:cNvPr id="181" name="Google Shape;181;p28" title="non-functional requirements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372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Lesson learned and Desired features</a:t>
            </a:r>
            <a:endParaRPr b="1"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Lesson</a:t>
            </a:r>
            <a:endParaRPr b="1"/>
          </a:p>
          <a:p>
            <a:pPr indent="-310832" lvl="0" marL="9144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</a:t>
            </a:r>
            <a:r>
              <a:rPr lang="en"/>
              <a:t>he actual process of creating a software product. </a:t>
            </a:r>
            <a:endParaRPr/>
          </a:p>
          <a:p>
            <a:pPr indent="-31083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The important tools for software development.</a:t>
            </a:r>
            <a:endParaRPr/>
          </a:p>
          <a:p>
            <a:pPr indent="-31083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Starting earlier when find team members.</a:t>
            </a:r>
            <a:endParaRPr/>
          </a:p>
          <a:p>
            <a:pPr indent="-31083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Working as a team and time management.</a:t>
            </a:r>
            <a:endParaRPr/>
          </a:p>
          <a:p>
            <a:pPr indent="-31083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Consult with professor to discuss the required knowledge and skills for the project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Desired Features</a:t>
            </a:r>
            <a:endParaRPr b="1"/>
          </a:p>
          <a:p>
            <a:pPr indent="-310832" lvl="0" marL="9144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Doctor can sign up and verify their identity by uploading proofs</a:t>
            </a:r>
            <a:endParaRPr/>
          </a:p>
          <a:p>
            <a:pPr indent="-31083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function that can automatically match doctors with patients based on their insurance and working time</a:t>
            </a:r>
            <a:endParaRPr/>
          </a:p>
          <a:p>
            <a:pPr indent="-31083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Improve the UI </a:t>
            </a:r>
            <a:endParaRPr/>
          </a:p>
          <a:p>
            <a:pPr indent="-310832" lvl="0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Learn about Ajax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9" title="Lesson &amp; desired features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493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Jira workspace</a:t>
            </a:r>
            <a:endParaRPr b="1"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025" y="1197550"/>
            <a:ext cx="3696226" cy="37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 title="workspac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Member’s contribution</a:t>
            </a:r>
            <a:endParaRPr b="1"/>
          </a:p>
        </p:txBody>
      </p:sp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75" y="1017725"/>
            <a:ext cx="3167400" cy="205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725" y="1017725"/>
            <a:ext cx="3256001" cy="205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3789" y="3075750"/>
            <a:ext cx="3436424" cy="17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Revision Table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0" y="1600263"/>
            <a:ext cx="7845700" cy="194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 video for all the functionalities </a:t>
            </a:r>
            <a:endParaRPr b="1"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URL</a:t>
            </a:r>
            <a:r>
              <a:rPr lang="en"/>
              <a:t>: https://lamp.cse.fau.edu/~cen4010_fa21_g22/beta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PowerPoint Presentation + Demo</a:t>
            </a:r>
            <a:r>
              <a:rPr lang="en"/>
              <a:t>: https://youtu.be/D_a5tMiiDfk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Demo only</a:t>
            </a:r>
            <a:r>
              <a:rPr lang="en"/>
              <a:t>: https://youtu.be/2hJty_mFT5c</a:t>
            </a:r>
            <a:endParaRPr/>
          </a:p>
        </p:txBody>
      </p:sp>
      <p:pic>
        <p:nvPicPr>
          <p:cNvPr descr="CyberHealth &#10;Team members:&#10;Nha Tran, Nelly Delgado Planche, and Huy Nguyen&#10;&#10;Functionalities that were tested in the video: &#10;- Non-member Functionalities: (Browse the main page + Create an account)&#10;-  Member Functionalities: (Sign in, Edit Profile, View page, Manage as an Admin, Manage as a Doctor, and Manage as a Patient)&#10;&#10;Username and Password used to test the demo:&#10;- For Admin, admin1 – abc&#10;- For Doctor, doctor3 – abc&#10;For Patient, patient2 – abc&#10;&#10;- Please find our product at lamp.cse.fau.edu/~cen4010_fa21_g22/beta" id="216" name="Google Shape;216;p33" title="CyberHealth - Demo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175" y="2482125"/>
            <a:ext cx="3213650" cy="24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Why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COVID-19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pandemic and other future variances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Staff and other resources shortages in hospitals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Avoid exposure, prefer online services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Moderate to mild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symptoms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can be treated at home under physician supervision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What</a:t>
            </a:r>
            <a:endParaRPr b="1"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b="1" i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CyberHealth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an online platform that offers health monitoring services exclusively for Covid patients.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143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How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priority is provide a fast, easy to use, and quality product to connect doctors and patients.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143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500"/>
          </a:p>
        </p:txBody>
      </p:sp>
      <p:pic>
        <p:nvPicPr>
          <p:cNvPr id="85" name="Google Shape;85;p17" title="Overview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6863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System Implementation Infrastructure</a:t>
            </a:r>
            <a:endParaRPr b="1"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Languages</a:t>
            </a:r>
            <a:r>
              <a:rPr lang="en"/>
              <a:t>: HTML, CSS, PHP, and JavaScript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Platform</a:t>
            </a:r>
            <a:r>
              <a:rPr lang="en"/>
              <a:t>: Jira, Github, phpMyAdmin, Lamp Server, Bootstrap, and WhatsApp.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DB Organization</a:t>
            </a:r>
            <a:r>
              <a:rPr lang="en"/>
              <a:t>: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i="1" lang="en"/>
              <a:t>Admin</a:t>
            </a:r>
            <a:r>
              <a:rPr lang="en"/>
              <a:t> (id, username, password)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en"/>
              <a:t>Doctor</a:t>
            </a:r>
            <a:r>
              <a:rPr lang="en"/>
              <a:t>  (id, username, password, firstName, lastName, email, gender, birthday, phone, address, insuranceAccept, licenseNum)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en"/>
              <a:t>Patient</a:t>
            </a:r>
            <a:r>
              <a:rPr lang="en"/>
              <a:t> (id, username, password, firstName, lastName, email, gender, birthday, phone, address, insuranceNum, diagnose, status, description, medication_bool, medication, allergy_bool, allergy, doctor_assign)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en"/>
              <a:t>Prescription</a:t>
            </a:r>
            <a:r>
              <a:rPr lang="en"/>
              <a:t> (id, doctor_username, patient_username, comment, medication, pharmacy, pharm_address, pharm_phone, quantity, strength, note, date)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i="1" lang="en"/>
              <a:t>Message</a:t>
            </a:r>
            <a:r>
              <a:rPr lang="en"/>
              <a:t> (id, patient_username, doctor_username, comment, date)</a:t>
            </a:r>
            <a:endParaRPr/>
          </a:p>
        </p:txBody>
      </p:sp>
      <p:pic>
        <p:nvPicPr>
          <p:cNvPr id="92" name="Google Shape;92;p18" title="System Implementation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5" y="4703625"/>
            <a:ext cx="439875" cy="4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49300" y="450120"/>
            <a:ext cx="3898200" cy="4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Functionalities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4572000" y="450120"/>
            <a:ext cx="4222800" cy="41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Non-member:</a:t>
            </a:r>
            <a:endParaRPr b="1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Browse the main homepage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Create an account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Member:</a:t>
            </a:r>
            <a:endParaRPr b="1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Sign in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Edit Profile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View page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Manage as an Admin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Manage as a Doctor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/>
              <a:t>Manage as a Patient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00" y="1636051"/>
            <a:ext cx="3606376" cy="235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 title="Functionalities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717920"/>
            <a:ext cx="273180" cy="27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0" l="9116" r="9116" t="0"/>
          <a:stretch/>
        </p:blipFill>
        <p:spPr>
          <a:xfrm>
            <a:off x="5890075" y="321600"/>
            <a:ext cx="2949446" cy="221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0" l="9249" r="9257" t="0"/>
          <a:stretch/>
        </p:blipFill>
        <p:spPr>
          <a:xfrm>
            <a:off x="5897312" y="2609825"/>
            <a:ext cx="2949447" cy="221207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type="title"/>
          </p:nvPr>
        </p:nvSpPr>
        <p:spPr>
          <a:xfrm>
            <a:off x="304475" y="307825"/>
            <a:ext cx="4779300" cy="14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Non-member </a:t>
            </a:r>
            <a:r>
              <a:rPr b="1" lang="en"/>
              <a:t>Functionalities </a:t>
            </a:r>
            <a:r>
              <a:rPr b="1" lang="en">
                <a:solidFill>
                  <a:schemeClr val="accent5"/>
                </a:solidFill>
              </a:rPr>
              <a:t>(Finished)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04475" y="1808125"/>
            <a:ext cx="4779300" cy="30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Browse the main homepage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Create an account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 title="non-member functionalities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475" y="44326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Screenshots</a:t>
            </a:r>
            <a:r>
              <a:rPr b="1" lang="en"/>
              <a:t> for Non-member</a:t>
            </a:r>
            <a:endParaRPr b="1"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300" y="1188700"/>
            <a:ext cx="5737400" cy="332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425" y="1223850"/>
            <a:ext cx="5635149" cy="32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5700" y="1222324"/>
            <a:ext cx="5692576" cy="3253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5688" y="1212163"/>
            <a:ext cx="5692575" cy="327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 title="2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1701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0" y="4273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Member </a:t>
            </a:r>
            <a:r>
              <a:rPr b="1" lang="en"/>
              <a:t>Functionalities - Manage as an </a:t>
            </a:r>
            <a:r>
              <a:rPr b="1" lang="en">
                <a:solidFill>
                  <a:srgbClr val="FF0000"/>
                </a:solidFill>
              </a:rPr>
              <a:t>Admin </a:t>
            </a:r>
            <a:r>
              <a:rPr b="1" lang="en" sz="3000">
                <a:solidFill>
                  <a:schemeClr val="accent5"/>
                </a:solidFill>
              </a:rPr>
              <a:t>(Finished)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in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a list of Doctors and Patient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 Doctor or Patient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Edit Doctor or Patient’s Profile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new Doctor or Patient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 title="admin0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21275"/>
            <a:ext cx="269825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Screenshots - Manage as </a:t>
            </a:r>
            <a:r>
              <a:rPr b="1" lang="en">
                <a:solidFill>
                  <a:srgbClr val="FF0000"/>
                </a:solidFill>
              </a:rPr>
              <a:t>Admin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300" y="1164400"/>
            <a:ext cx="5939399" cy="359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300" y="1164400"/>
            <a:ext cx="5652450" cy="3425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8425" y="1268513"/>
            <a:ext cx="6007150" cy="32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8238" y="1212500"/>
            <a:ext cx="5827517" cy="359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800" y="1164400"/>
            <a:ext cx="5552395" cy="342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 title="admin.mp3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11701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51225" y="445025"/>
            <a:ext cx="903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/>
              <a:t>Member Functionalities - Manage as an </a:t>
            </a:r>
            <a:r>
              <a:rPr b="1" lang="en">
                <a:solidFill>
                  <a:schemeClr val="accent1"/>
                </a:solidFill>
              </a:rPr>
              <a:t>Doctor </a:t>
            </a:r>
            <a:r>
              <a:rPr b="1" lang="en" sz="3000">
                <a:solidFill>
                  <a:schemeClr val="accent5"/>
                </a:solidFill>
              </a:rPr>
              <a:t>(Finished)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 in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Edit their own profile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a list of Patient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Edit Patient’s Profile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a prescription to Patient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previous prescriptions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messages from Patient </a:t>
            </a:r>
            <a:endParaRPr/>
          </a:p>
        </p:txBody>
      </p:sp>
      <p:pic>
        <p:nvPicPr>
          <p:cNvPr id="144" name="Google Shape;144;p24" title="1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721275"/>
            <a:ext cx="269825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